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AD7C692-B53A-41AD-9E81-D285E10965F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828BC45-2F62-4801-B273-B5CACD1C85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96200" cy="411480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echnine" pitchFamily="2" charset="0"/>
              </a:rPr>
              <a:t>PRESENT</a:t>
            </a:r>
            <a:endParaRPr lang="en-US" sz="4000" dirty="0" smtClean="0">
              <a:solidFill>
                <a:schemeClr val="tx1"/>
              </a:solidFill>
              <a:latin typeface="Technine" pitchFamily="2" charset="0"/>
            </a:endParaRPr>
          </a:p>
          <a:p>
            <a:r>
              <a:rPr lang="en-US" sz="4000" dirty="0" smtClean="0">
                <a:solidFill>
                  <a:schemeClr val="tx1"/>
                </a:solidFill>
                <a:latin typeface="Technine" pitchFamily="2" charset="0"/>
              </a:rPr>
              <a:t>DEPARTMENTS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Technine" pitchFamily="2" charset="0"/>
              </a:rPr>
              <a:t>IN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Technine" pitchFamily="2" charset="0"/>
              </a:rPr>
              <a:t>OKUAS</a:t>
            </a:r>
            <a:endParaRPr lang="en-US" sz="4000" dirty="0">
              <a:solidFill>
                <a:schemeClr val="tx1"/>
              </a:solidFill>
              <a:latin typeface="Technine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RETROHAND" pitchFamily="2" charset="0"/>
              </a:rPr>
              <a:t>OKUAPEMMAN SCHOOL</a:t>
            </a:r>
            <a:endParaRPr lang="en-US" sz="6000" dirty="0">
              <a:solidFill>
                <a:schemeClr val="accent6">
                  <a:lumMod val="50000"/>
                </a:schemeClr>
              </a:solidFill>
              <a:latin typeface="RETROHAND" pitchFamily="2" charset="0"/>
            </a:endParaRPr>
          </a:p>
        </p:txBody>
      </p:sp>
      <p:pic>
        <p:nvPicPr>
          <p:cNvPr id="4" name="Picture 3" descr="O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676400"/>
            <a:ext cx="1371600" cy="19812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5" name="Picture 4" descr="O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1600200"/>
            <a:ext cx="169545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Letter Set C" pitchFamily="2" charset="0"/>
              </a:rPr>
              <a:t>HOME ECONOMICS DEPARTMENT</a:t>
            </a:r>
            <a:endParaRPr lang="en-US" dirty="0">
              <a:latin typeface="Letter Set C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Miss Barbara F. </a:t>
            </a:r>
            <a:r>
              <a:rPr lang="en-US" dirty="0" err="1" smtClean="0"/>
              <a:t>Danso</a:t>
            </a:r>
            <a:r>
              <a:rPr lang="en-US" dirty="0" smtClean="0"/>
              <a:t> 		HOD</a:t>
            </a:r>
          </a:p>
          <a:p>
            <a:r>
              <a:rPr lang="en-US" dirty="0" smtClean="0"/>
              <a:t>Miss Emma </a:t>
            </a:r>
            <a:r>
              <a:rPr lang="en-US" dirty="0" err="1" smtClean="0"/>
              <a:t>Oppong</a:t>
            </a:r>
            <a:endParaRPr lang="en-US" dirty="0" smtClean="0"/>
          </a:p>
          <a:p>
            <a:r>
              <a:rPr lang="en-US" dirty="0" smtClean="0"/>
              <a:t>Miss </a:t>
            </a:r>
            <a:r>
              <a:rPr lang="en-US" dirty="0" err="1" smtClean="0"/>
              <a:t>Amankwa</a:t>
            </a:r>
            <a:r>
              <a:rPr lang="en-US" dirty="0" smtClean="0"/>
              <a:t> Harriet</a:t>
            </a:r>
          </a:p>
          <a:p>
            <a:r>
              <a:rPr lang="en-US" dirty="0" smtClean="0"/>
              <a:t>Miss </a:t>
            </a:r>
            <a:r>
              <a:rPr lang="en-US" dirty="0" err="1" smtClean="0"/>
              <a:t>Offei</a:t>
            </a:r>
            <a:r>
              <a:rPr lang="en-US" dirty="0" smtClean="0"/>
              <a:t> Ellen</a:t>
            </a:r>
          </a:p>
          <a:p>
            <a:r>
              <a:rPr lang="en-US" dirty="0" smtClean="0"/>
              <a:t>Miss </a:t>
            </a:r>
            <a:r>
              <a:rPr lang="en-US" dirty="0" err="1" smtClean="0"/>
              <a:t>Ayisibea</a:t>
            </a:r>
            <a:r>
              <a:rPr lang="en-US" dirty="0" smtClean="0"/>
              <a:t> Florence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88423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scent 2 Stardom" pitchFamily="2" charset="0"/>
              </a:rPr>
              <a:t>LANGUAGES DEPARTMENT</a:t>
            </a:r>
            <a:endParaRPr lang="en-US" dirty="0">
              <a:latin typeface="Ascent 2 Stardom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867400"/>
          </a:xfrm>
        </p:spPr>
        <p:txBody>
          <a:bodyPr>
            <a:normAutofit/>
          </a:bodyPr>
          <a:lstStyle/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Miss</a:t>
            </a:r>
            <a:r>
              <a:rPr lang="en-US" sz="2000" dirty="0" smtClean="0"/>
              <a:t>. Cornelia </a:t>
            </a:r>
            <a:r>
              <a:rPr lang="en-US" sz="2000" dirty="0" err="1" smtClean="0"/>
              <a:t>Kpelle</a:t>
            </a:r>
            <a:endParaRPr lang="en-US" sz="2000" dirty="0" smtClean="0"/>
          </a:p>
          <a:p>
            <a:pPr lvl="0"/>
            <a:r>
              <a:rPr lang="en-US" sz="2000" dirty="0" smtClean="0"/>
              <a:t>Mr. </a:t>
            </a:r>
            <a:r>
              <a:rPr lang="en-US" sz="2000" dirty="0" err="1" smtClean="0"/>
              <a:t>Akorsu</a:t>
            </a:r>
            <a:r>
              <a:rPr lang="en-US" sz="2000" dirty="0" smtClean="0"/>
              <a:t> Morgan William</a:t>
            </a:r>
          </a:p>
          <a:p>
            <a:pPr lvl="0"/>
            <a:r>
              <a:rPr lang="en-US" sz="2000" dirty="0" smtClean="0"/>
              <a:t>Mr. E.T. </a:t>
            </a:r>
            <a:r>
              <a:rPr lang="en-US" sz="2000" dirty="0" err="1" smtClean="0"/>
              <a:t>Lawer</a:t>
            </a:r>
            <a:endParaRPr lang="en-US" sz="2000" dirty="0" smtClean="0"/>
          </a:p>
          <a:p>
            <a:pPr lvl="0"/>
            <a:r>
              <a:rPr lang="en-US" sz="2000" dirty="0" smtClean="0"/>
              <a:t>Miss Saba Ernestina</a:t>
            </a:r>
          </a:p>
          <a:p>
            <a:pPr lvl="0"/>
            <a:r>
              <a:rPr lang="en-US" sz="2000" dirty="0" smtClean="0"/>
              <a:t>Mr. </a:t>
            </a:r>
            <a:r>
              <a:rPr lang="en-US" sz="2000" dirty="0" err="1" smtClean="0"/>
              <a:t>Ntim</a:t>
            </a:r>
            <a:r>
              <a:rPr lang="en-US" sz="2000" dirty="0" smtClean="0"/>
              <a:t> Emmanuel </a:t>
            </a:r>
            <a:r>
              <a:rPr lang="en-US" sz="2000" dirty="0" err="1" smtClean="0"/>
              <a:t>Ofori</a:t>
            </a:r>
            <a:endParaRPr lang="en-US" sz="2000" dirty="0" smtClean="0"/>
          </a:p>
          <a:p>
            <a:pPr lvl="0"/>
            <a:r>
              <a:rPr lang="en-US" sz="2000" dirty="0" smtClean="0"/>
              <a:t>Mr. </a:t>
            </a:r>
            <a:r>
              <a:rPr lang="en-US" sz="2000" dirty="0" err="1" smtClean="0"/>
              <a:t>Darko</a:t>
            </a:r>
            <a:r>
              <a:rPr lang="en-US" sz="2000" dirty="0" smtClean="0"/>
              <a:t> Mac-Theodore</a:t>
            </a:r>
          </a:p>
          <a:p>
            <a:pPr lvl="0"/>
            <a:r>
              <a:rPr lang="en-US" sz="2000" dirty="0" smtClean="0"/>
              <a:t>Mr. </a:t>
            </a:r>
            <a:r>
              <a:rPr lang="en-US" sz="2000" dirty="0" err="1" smtClean="0"/>
              <a:t>Opoku-Agyemang</a:t>
            </a:r>
            <a:r>
              <a:rPr lang="en-US" sz="2000" dirty="0" smtClean="0"/>
              <a:t> Leonard</a:t>
            </a:r>
          </a:p>
          <a:p>
            <a:pPr lvl="0"/>
            <a:r>
              <a:rPr lang="en-US" sz="2000" dirty="0" err="1" smtClean="0"/>
              <a:t>Miss.Agyepong</a:t>
            </a:r>
            <a:r>
              <a:rPr lang="en-US" sz="2000" dirty="0" smtClean="0"/>
              <a:t> Eugenia</a:t>
            </a:r>
          </a:p>
          <a:p>
            <a:pPr lvl="0"/>
            <a:r>
              <a:rPr lang="en-US" sz="2000" dirty="0" smtClean="0"/>
              <a:t>Mr. S.M </a:t>
            </a:r>
            <a:r>
              <a:rPr lang="en-US" sz="2000" dirty="0" err="1" smtClean="0"/>
              <a:t>Coffie</a:t>
            </a:r>
            <a:endParaRPr lang="en-US" sz="2000" dirty="0" smtClean="0"/>
          </a:p>
          <a:p>
            <a:pPr lvl="0"/>
            <a:r>
              <a:rPr lang="en-US" sz="2000" dirty="0" err="1" smtClean="0"/>
              <a:t>Miss.Ahwireng</a:t>
            </a:r>
            <a:r>
              <a:rPr lang="en-US" sz="2000" dirty="0" smtClean="0"/>
              <a:t> </a:t>
            </a:r>
            <a:r>
              <a:rPr lang="en-US" sz="2000" dirty="0" err="1" smtClean="0"/>
              <a:t>Faustina</a:t>
            </a:r>
            <a:endParaRPr lang="en-US" sz="2000" dirty="0" smtClean="0"/>
          </a:p>
          <a:p>
            <a:pPr lvl="0"/>
            <a:r>
              <a:rPr lang="en-US" sz="2000" dirty="0" smtClean="0"/>
              <a:t>Miss. </a:t>
            </a:r>
            <a:r>
              <a:rPr lang="en-US" sz="2000" dirty="0" err="1" smtClean="0"/>
              <a:t>Akwaabah</a:t>
            </a:r>
            <a:r>
              <a:rPr lang="en-US" sz="2000" dirty="0" smtClean="0"/>
              <a:t> Mary</a:t>
            </a:r>
          </a:p>
          <a:p>
            <a:pPr lvl="0"/>
            <a:r>
              <a:rPr lang="en-US" sz="2000" dirty="0" smtClean="0"/>
              <a:t>Miss. </a:t>
            </a:r>
            <a:r>
              <a:rPr lang="en-US" sz="2000" dirty="0" err="1" smtClean="0"/>
              <a:t>Bekoe</a:t>
            </a:r>
            <a:r>
              <a:rPr lang="en-US" sz="2000" dirty="0" smtClean="0"/>
              <a:t> Antoinette </a:t>
            </a:r>
            <a:r>
              <a:rPr lang="en-US" sz="2000" dirty="0" err="1" smtClean="0"/>
              <a:t>Akua</a:t>
            </a:r>
            <a:endParaRPr lang="en-US" sz="2000" dirty="0" smtClean="0"/>
          </a:p>
          <a:p>
            <a:pPr lvl="0"/>
            <a:r>
              <a:rPr lang="en-US" sz="2000" dirty="0" smtClean="0"/>
              <a:t>Miss. </a:t>
            </a:r>
            <a:r>
              <a:rPr lang="en-US" sz="2000" dirty="0" err="1" smtClean="0"/>
              <a:t>Tibu</a:t>
            </a:r>
            <a:r>
              <a:rPr lang="en-US" sz="2000" dirty="0" smtClean="0"/>
              <a:t> </a:t>
            </a:r>
            <a:r>
              <a:rPr lang="en-US" sz="2000" dirty="0" err="1" smtClean="0"/>
              <a:t>Roseline</a:t>
            </a:r>
            <a:r>
              <a:rPr lang="en-US" sz="2000" dirty="0" smtClean="0"/>
              <a:t> S.</a:t>
            </a:r>
          </a:p>
          <a:p>
            <a:pPr lvl="0"/>
            <a:r>
              <a:rPr lang="en-US" sz="2000" dirty="0" smtClean="0"/>
              <a:t>Mr. </a:t>
            </a:r>
            <a:r>
              <a:rPr lang="en-US" sz="2000" dirty="0" err="1" smtClean="0"/>
              <a:t>Amo-Baah</a:t>
            </a:r>
            <a:r>
              <a:rPr lang="en-US" sz="2000" dirty="0" smtClean="0"/>
              <a:t> Dennis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>
                <a:latin typeface="Letter Set C" pitchFamily="2" charset="0"/>
              </a:rPr>
              <a:t>THE SCIENCE DEPARTMENT</a:t>
            </a:r>
            <a:endParaRPr lang="en-US" dirty="0">
              <a:latin typeface="Letter Set C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2954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dirty="0"/>
              <a:t> </a:t>
            </a:r>
            <a:endParaRPr lang="en-US" sz="1400" b="1" dirty="0" smtClean="0"/>
          </a:p>
          <a:p>
            <a:pPr>
              <a:buNone/>
            </a:pPr>
            <a:r>
              <a:rPr lang="en-US" sz="1400" b="1" dirty="0" smtClean="0"/>
              <a:t>                        NAME                                                              SUBJECT  TAUGHT</a:t>
            </a:r>
            <a:endParaRPr lang="en-US" sz="1400" b="1" dirty="0"/>
          </a:p>
          <a:p>
            <a:pPr>
              <a:buFont typeface="Wingdings" pitchFamily="2" charset="2"/>
              <a:buChar char="q"/>
            </a:pPr>
            <a:r>
              <a:rPr lang="en-US" sz="1400" b="1" dirty="0" smtClean="0"/>
              <a:t> </a:t>
            </a:r>
            <a:r>
              <a:rPr lang="en-US" sz="1400" dirty="0"/>
              <a:t>Mr. </a:t>
            </a:r>
            <a:r>
              <a:rPr lang="en-US" sz="1400" dirty="0" err="1"/>
              <a:t>Simbad</a:t>
            </a:r>
            <a:r>
              <a:rPr lang="en-US" sz="1400" dirty="0"/>
              <a:t> Y. </a:t>
            </a:r>
            <a:r>
              <a:rPr lang="en-US" sz="1400" dirty="0" err="1"/>
              <a:t>Samina</a:t>
            </a:r>
            <a:r>
              <a:rPr lang="en-US" sz="1400" dirty="0"/>
              <a:t>                                      </a:t>
            </a:r>
            <a:r>
              <a:rPr lang="en-US" sz="1400" dirty="0"/>
              <a:t> </a:t>
            </a:r>
            <a:r>
              <a:rPr lang="en-US" sz="1400" dirty="0" smtClean="0"/>
              <a:t>Biology </a:t>
            </a:r>
            <a:r>
              <a:rPr lang="en-US" sz="1400" dirty="0"/>
              <a:t>  (HOD)                                                                </a:t>
            </a:r>
            <a:endParaRPr lang="en-US" sz="1400" dirty="0" smtClean="0"/>
          </a:p>
          <a:p>
            <a:pPr>
              <a:buFont typeface="Wingdings" pitchFamily="2" charset="2"/>
              <a:buChar char="q"/>
            </a:pPr>
            <a:r>
              <a:rPr lang="en-US" sz="1400" b="1" dirty="0"/>
              <a:t>   </a:t>
            </a:r>
            <a:r>
              <a:rPr lang="en-US" sz="1400" dirty="0" smtClean="0"/>
              <a:t>Mr</a:t>
            </a:r>
            <a:r>
              <a:rPr lang="en-US" sz="1400" dirty="0"/>
              <a:t>. </a:t>
            </a:r>
            <a:r>
              <a:rPr lang="en-US" sz="1400" dirty="0" err="1"/>
              <a:t>Mensah</a:t>
            </a:r>
            <a:r>
              <a:rPr lang="en-US" sz="1400" dirty="0"/>
              <a:t> Benjamin                                           </a:t>
            </a:r>
            <a:r>
              <a:rPr lang="en-US" sz="1400" dirty="0" smtClean="0"/>
              <a:t>    </a:t>
            </a:r>
            <a:r>
              <a:rPr lang="en-US" sz="1400" dirty="0"/>
              <a:t>   </a:t>
            </a:r>
            <a:r>
              <a:rPr lang="en-US" sz="1400" dirty="0" smtClean="0"/>
              <a:t>Physics</a:t>
            </a:r>
          </a:p>
          <a:p>
            <a:pPr>
              <a:buFont typeface="Wingdings" pitchFamily="2" charset="2"/>
              <a:buChar char="q"/>
            </a:pPr>
            <a:r>
              <a:rPr lang="en-US" sz="1400" b="1" dirty="0"/>
              <a:t>   </a:t>
            </a:r>
            <a:r>
              <a:rPr lang="en-US" sz="1400" dirty="0"/>
              <a:t>Mr. </a:t>
            </a:r>
            <a:r>
              <a:rPr lang="en-US" sz="1400" dirty="0" err="1"/>
              <a:t>Denteh</a:t>
            </a:r>
            <a:r>
              <a:rPr lang="en-US" sz="1400" dirty="0"/>
              <a:t> Samuel                                                  </a:t>
            </a:r>
            <a:r>
              <a:rPr lang="en-US" sz="1400" dirty="0" smtClean="0"/>
              <a:t>    </a:t>
            </a:r>
            <a:r>
              <a:rPr lang="en-US" sz="1400" dirty="0"/>
              <a:t> </a:t>
            </a:r>
            <a:r>
              <a:rPr lang="en-US" sz="1400" dirty="0" smtClean="0"/>
              <a:t>Biology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/>
              <a:t>   Miss </a:t>
            </a:r>
            <a:r>
              <a:rPr lang="en-US" sz="1400" dirty="0" err="1"/>
              <a:t>Adu</a:t>
            </a:r>
            <a:r>
              <a:rPr lang="en-US" sz="1400" dirty="0"/>
              <a:t> </a:t>
            </a:r>
            <a:r>
              <a:rPr lang="en-US" sz="1400" dirty="0" err="1"/>
              <a:t>Kumi</a:t>
            </a:r>
            <a:r>
              <a:rPr lang="en-US" sz="1400" dirty="0"/>
              <a:t> Rachael                                          </a:t>
            </a:r>
            <a:r>
              <a:rPr lang="en-US" sz="1400" dirty="0" smtClean="0"/>
              <a:t>     </a:t>
            </a:r>
            <a:r>
              <a:rPr lang="en-US" sz="1400" dirty="0"/>
              <a:t> </a:t>
            </a:r>
            <a:r>
              <a:rPr lang="en-US" sz="1400" dirty="0" smtClean="0"/>
              <a:t>Physics</a:t>
            </a:r>
            <a:r>
              <a:rPr lang="en-US" sz="1400" dirty="0"/>
              <a:t>  </a:t>
            </a:r>
            <a:endParaRPr lang="en-US" sz="1400" dirty="0" smtClean="0"/>
          </a:p>
          <a:p>
            <a:pPr>
              <a:buFont typeface="Wingdings" pitchFamily="2" charset="2"/>
              <a:buChar char="q"/>
            </a:pPr>
            <a:r>
              <a:rPr lang="en-US" sz="1400" dirty="0"/>
              <a:t>   Mr. </a:t>
            </a:r>
            <a:r>
              <a:rPr lang="en-US" sz="1400" dirty="0" err="1"/>
              <a:t>Ansong</a:t>
            </a:r>
            <a:r>
              <a:rPr lang="en-US" sz="1400" dirty="0"/>
              <a:t> </a:t>
            </a:r>
            <a:r>
              <a:rPr lang="en-US" sz="1400" dirty="0" err="1"/>
              <a:t>Frimpong</a:t>
            </a:r>
            <a:r>
              <a:rPr lang="en-US" sz="1400" dirty="0"/>
              <a:t>                                  </a:t>
            </a:r>
            <a:r>
              <a:rPr lang="en-US" sz="1400" dirty="0" smtClean="0"/>
              <a:t>                 Chemistry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 smtClean="0"/>
              <a:t>   Miss </a:t>
            </a:r>
            <a:r>
              <a:rPr lang="en-US" sz="1400" dirty="0" err="1"/>
              <a:t>Quarcoo</a:t>
            </a:r>
            <a:r>
              <a:rPr lang="en-US" sz="1400" dirty="0"/>
              <a:t> </a:t>
            </a:r>
            <a:r>
              <a:rPr lang="en-US" sz="1400" dirty="0" smtClean="0"/>
              <a:t>Cynthia                                                  Biology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 smtClean="0"/>
              <a:t>   Mr</a:t>
            </a:r>
            <a:r>
              <a:rPr lang="en-US" sz="1400" dirty="0"/>
              <a:t>. K. </a:t>
            </a:r>
            <a:r>
              <a:rPr lang="en-US" sz="1400" dirty="0" err="1"/>
              <a:t>Adu</a:t>
            </a:r>
            <a:r>
              <a:rPr lang="en-US" sz="1400" dirty="0"/>
              <a:t> </a:t>
            </a:r>
            <a:r>
              <a:rPr lang="en-US" sz="1400" dirty="0" err="1"/>
              <a:t>Ansah</a:t>
            </a:r>
            <a:r>
              <a:rPr lang="en-US" sz="1400" dirty="0"/>
              <a:t>                                                   </a:t>
            </a:r>
            <a:r>
              <a:rPr lang="en-US" sz="1400" dirty="0" smtClean="0"/>
              <a:t>       </a:t>
            </a:r>
            <a:r>
              <a:rPr lang="en-US" sz="1400" dirty="0"/>
              <a:t>Chemistry     </a:t>
            </a:r>
            <a:endParaRPr lang="en-US" sz="1400" dirty="0" smtClean="0"/>
          </a:p>
          <a:p>
            <a:pPr>
              <a:buFont typeface="Wingdings" pitchFamily="2" charset="2"/>
              <a:buChar char="q"/>
            </a:pPr>
            <a:r>
              <a:rPr lang="en-US" sz="1400" dirty="0" smtClean="0"/>
              <a:t>   Mr</a:t>
            </a:r>
            <a:r>
              <a:rPr lang="en-US" sz="1400" dirty="0"/>
              <a:t>. </a:t>
            </a:r>
            <a:r>
              <a:rPr lang="en-US" sz="1400" dirty="0" err="1"/>
              <a:t>Oteng</a:t>
            </a:r>
            <a:r>
              <a:rPr lang="en-US" sz="1400" dirty="0"/>
              <a:t> </a:t>
            </a:r>
            <a:r>
              <a:rPr lang="en-US" sz="1400" dirty="0" err="1"/>
              <a:t>Bismark</a:t>
            </a:r>
            <a:r>
              <a:rPr lang="en-US" sz="1400" dirty="0"/>
              <a:t>                                                   </a:t>
            </a:r>
            <a:r>
              <a:rPr lang="en-US" sz="1400" dirty="0" smtClean="0"/>
              <a:t>    </a:t>
            </a:r>
            <a:r>
              <a:rPr lang="en-US" sz="1400" dirty="0"/>
              <a:t> </a:t>
            </a:r>
            <a:r>
              <a:rPr lang="en-US" sz="1400" dirty="0" smtClean="0"/>
              <a:t>Physics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 smtClean="0"/>
              <a:t>   </a:t>
            </a:r>
            <a:r>
              <a:rPr lang="en-US" sz="1400" dirty="0"/>
              <a:t>Mr. </a:t>
            </a:r>
            <a:r>
              <a:rPr lang="en-US" sz="1400" dirty="0" err="1"/>
              <a:t>Gyampo</a:t>
            </a:r>
            <a:r>
              <a:rPr lang="en-US" sz="1400" dirty="0"/>
              <a:t> Isaac </a:t>
            </a:r>
            <a:r>
              <a:rPr lang="en-US" sz="1400" dirty="0" err="1"/>
              <a:t>Kumi</a:t>
            </a:r>
            <a:r>
              <a:rPr lang="en-US" sz="1400" dirty="0"/>
              <a:t>                                          </a:t>
            </a:r>
            <a:r>
              <a:rPr lang="en-US" sz="1400" dirty="0" smtClean="0"/>
              <a:t>    </a:t>
            </a:r>
            <a:r>
              <a:rPr lang="en-US" sz="1400" dirty="0"/>
              <a:t> </a:t>
            </a:r>
            <a:r>
              <a:rPr lang="en-US" sz="1400" dirty="0" smtClean="0"/>
              <a:t>Biology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/>
              <a:t>Mr. </a:t>
            </a:r>
            <a:r>
              <a:rPr lang="en-US" sz="1400" dirty="0" err="1"/>
              <a:t>Adjei</a:t>
            </a:r>
            <a:r>
              <a:rPr lang="en-US" sz="1400" dirty="0"/>
              <a:t> </a:t>
            </a:r>
            <a:r>
              <a:rPr lang="en-US" sz="1400" dirty="0" err="1"/>
              <a:t>Maale</a:t>
            </a:r>
            <a:r>
              <a:rPr lang="en-US" sz="1400" dirty="0"/>
              <a:t> Kingsley                                       </a:t>
            </a:r>
            <a:r>
              <a:rPr lang="en-US" sz="1400" dirty="0" smtClean="0"/>
              <a:t>    </a:t>
            </a:r>
            <a:r>
              <a:rPr lang="en-US" sz="1400" dirty="0"/>
              <a:t> </a:t>
            </a:r>
            <a:r>
              <a:rPr lang="en-US" sz="1400" dirty="0" smtClean="0"/>
              <a:t>Chemistry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/>
              <a:t>Mr. </a:t>
            </a:r>
            <a:r>
              <a:rPr lang="en-US" sz="1400" dirty="0" err="1"/>
              <a:t>Bonney</a:t>
            </a:r>
            <a:r>
              <a:rPr lang="en-US" sz="1400" dirty="0"/>
              <a:t> </a:t>
            </a:r>
            <a:r>
              <a:rPr lang="en-US" sz="1400" dirty="0" smtClean="0"/>
              <a:t>Felix                                                          Chemistry</a:t>
            </a:r>
            <a:r>
              <a:rPr lang="en-US" sz="1400" dirty="0"/>
              <a:t> </a:t>
            </a:r>
            <a:endParaRPr lang="en-US" sz="1400" dirty="0" smtClean="0"/>
          </a:p>
          <a:p>
            <a:pPr>
              <a:buFont typeface="Wingdings" pitchFamily="2" charset="2"/>
              <a:buChar char="q"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/>
              <a:t>Mr. </a:t>
            </a:r>
            <a:r>
              <a:rPr lang="en-US" sz="1400" dirty="0" err="1"/>
              <a:t>Dzatse</a:t>
            </a:r>
            <a:r>
              <a:rPr lang="en-US" sz="1400" dirty="0"/>
              <a:t> Newton </a:t>
            </a:r>
            <a:r>
              <a:rPr lang="en-US" sz="1400" dirty="0" smtClean="0"/>
              <a:t>                                                     Biology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/>
              <a:t>Mr. </a:t>
            </a:r>
            <a:r>
              <a:rPr lang="en-US" sz="1400" dirty="0" err="1"/>
              <a:t>Ashong</a:t>
            </a:r>
            <a:r>
              <a:rPr lang="en-US" sz="1400" dirty="0"/>
              <a:t> Noah </a:t>
            </a:r>
            <a:r>
              <a:rPr lang="en-US" sz="1400" dirty="0" smtClean="0"/>
              <a:t>                                                        Biology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/>
              <a:t>Mr. </a:t>
            </a:r>
            <a:r>
              <a:rPr lang="en-US" sz="1400" dirty="0" err="1"/>
              <a:t>Darko</a:t>
            </a:r>
            <a:r>
              <a:rPr lang="en-US" sz="1400" dirty="0"/>
              <a:t> </a:t>
            </a:r>
            <a:r>
              <a:rPr lang="en-US" sz="1400" dirty="0" err="1"/>
              <a:t>Amoah</a:t>
            </a:r>
            <a:r>
              <a:rPr lang="en-US" sz="1400" dirty="0"/>
              <a:t> </a:t>
            </a:r>
            <a:r>
              <a:rPr lang="en-US" sz="1400" dirty="0" smtClean="0"/>
              <a:t>Julius                                              Physics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/>
              <a:t>Mr. </a:t>
            </a:r>
            <a:r>
              <a:rPr lang="en-US" sz="1400" dirty="0" err="1"/>
              <a:t>Mantey</a:t>
            </a:r>
            <a:r>
              <a:rPr lang="en-US" sz="1400" dirty="0"/>
              <a:t> Y. </a:t>
            </a:r>
            <a:r>
              <a:rPr lang="en-US" sz="1400" dirty="0" err="1" smtClean="0"/>
              <a:t>Owiredu</a:t>
            </a:r>
            <a:r>
              <a:rPr lang="en-US" sz="1400" dirty="0" smtClean="0"/>
              <a:t>                                               Chemistry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/>
              <a:t>Mr. </a:t>
            </a:r>
            <a:r>
              <a:rPr lang="en-US" sz="1400" dirty="0" err="1"/>
              <a:t>Arhinful</a:t>
            </a:r>
            <a:r>
              <a:rPr lang="en-US" sz="1400" dirty="0"/>
              <a:t> </a:t>
            </a:r>
            <a:r>
              <a:rPr lang="en-US" sz="1400" dirty="0" smtClean="0"/>
              <a:t>Patrick                                                     Physics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/>
              <a:t>Mr. </a:t>
            </a:r>
            <a:r>
              <a:rPr lang="en-US" sz="1400" dirty="0" err="1"/>
              <a:t>Yeboah</a:t>
            </a:r>
            <a:r>
              <a:rPr lang="en-US" sz="1400" dirty="0"/>
              <a:t> </a:t>
            </a:r>
            <a:r>
              <a:rPr lang="en-US" sz="1400" dirty="0" err="1" smtClean="0"/>
              <a:t>Godfred</a:t>
            </a:r>
            <a:r>
              <a:rPr lang="en-US" sz="1400" dirty="0" smtClean="0"/>
              <a:t>                                                    Physics</a:t>
            </a:r>
          </a:p>
          <a:p>
            <a:pPr>
              <a:buFont typeface="Wingdings" pitchFamily="2" charset="2"/>
              <a:buChar char="q"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/>
              <a:t>Mr. </a:t>
            </a:r>
            <a:r>
              <a:rPr lang="en-US" sz="1400" dirty="0" err="1"/>
              <a:t>Appertey</a:t>
            </a:r>
            <a:r>
              <a:rPr lang="en-US" sz="1400" dirty="0"/>
              <a:t> </a:t>
            </a:r>
            <a:r>
              <a:rPr lang="en-US" sz="1400" dirty="0" smtClean="0"/>
              <a:t>Daniel                                                    </a:t>
            </a:r>
            <a:r>
              <a:rPr lang="en-US" sz="1400" dirty="0"/>
              <a:t>Chemistry </a:t>
            </a:r>
            <a:endParaRPr lang="en-US" sz="1400" dirty="0" smtClean="0"/>
          </a:p>
          <a:p>
            <a:pPr>
              <a:buFont typeface="Wingdings" pitchFamily="2" charset="2"/>
              <a:buChar char="q"/>
            </a:pPr>
            <a:endParaRPr lang="en-US" sz="14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8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Malache Crunch" pitchFamily="2" charset="0"/>
              </a:rPr>
              <a:t>THE P.E DEPARTMENT</a:t>
            </a:r>
            <a:endParaRPr lang="en-US" dirty="0">
              <a:latin typeface="Malache Crunc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NAME             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/>
              <a:t>Mr. Branny Yao </a:t>
            </a:r>
            <a:r>
              <a:rPr lang="en-US" sz="2800" dirty="0" smtClean="0"/>
              <a:t>E.                      H.O.D</a:t>
            </a:r>
          </a:p>
          <a:p>
            <a:pPr>
              <a:buFont typeface="Wingdings" pitchFamily="2" charset="2"/>
              <a:buChar char="§"/>
            </a:pP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Miss </a:t>
            </a:r>
            <a:r>
              <a:rPr lang="en-US" sz="2800" dirty="0" err="1"/>
              <a:t>Nyakotey</a:t>
            </a:r>
            <a:r>
              <a:rPr lang="en-US" sz="2800" dirty="0"/>
              <a:t> Rebecca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01762"/>
          </a:xfrm>
        </p:spPr>
        <p:txBody>
          <a:bodyPr>
            <a:noAutofit/>
          </a:bodyPr>
          <a:lstStyle/>
          <a:p>
            <a:r>
              <a:rPr lang="en-US" sz="6000" dirty="0" smtClean="0">
                <a:latin typeface="a Papa" pitchFamily="2" charset="0"/>
              </a:rPr>
              <a:t>THE ICT DEPARTMENT</a:t>
            </a:r>
            <a:endParaRPr lang="en-US" sz="6000" dirty="0">
              <a:latin typeface="a Pap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</a:t>
            </a:r>
            <a:r>
              <a:rPr lang="en-US" sz="3600" dirty="0" smtClean="0"/>
              <a:t>NAME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sz="2800" dirty="0"/>
              <a:t>Mr. John Y.T </a:t>
            </a:r>
            <a:r>
              <a:rPr lang="en-US" sz="2800" dirty="0" err="1"/>
              <a:t>Nyavor</a:t>
            </a:r>
            <a:r>
              <a:rPr lang="en-US" sz="2800" dirty="0"/>
              <a:t>                                       </a:t>
            </a:r>
            <a:r>
              <a:rPr lang="en-US" sz="2800" dirty="0" smtClean="0"/>
              <a:t> </a:t>
            </a:r>
            <a:r>
              <a:rPr lang="en-US" sz="2800" dirty="0" smtClean="0"/>
              <a:t>H.O.D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Mr. Asante </a:t>
            </a:r>
            <a:r>
              <a:rPr lang="en-US" sz="2800" dirty="0" smtClean="0"/>
              <a:t>George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Mr. </a:t>
            </a:r>
            <a:r>
              <a:rPr lang="en-US" sz="2800" dirty="0" err="1"/>
              <a:t>Omane</a:t>
            </a:r>
            <a:r>
              <a:rPr lang="en-US" sz="2800" dirty="0"/>
              <a:t> </a:t>
            </a:r>
            <a:r>
              <a:rPr lang="en-US" sz="2800" dirty="0" smtClean="0"/>
              <a:t>Martin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Mr. </a:t>
            </a:r>
            <a:r>
              <a:rPr lang="en-US" sz="2800" dirty="0" err="1"/>
              <a:t>Akoto</a:t>
            </a:r>
            <a:r>
              <a:rPr lang="en-US" sz="2800" dirty="0"/>
              <a:t> </a:t>
            </a:r>
            <a:r>
              <a:rPr lang="en-US" sz="2800" dirty="0" smtClean="0"/>
              <a:t>Isaac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Mr. </a:t>
            </a:r>
            <a:r>
              <a:rPr lang="en-US" sz="2800" dirty="0" err="1"/>
              <a:t>Ato</a:t>
            </a:r>
            <a:r>
              <a:rPr lang="en-US" sz="2800" dirty="0"/>
              <a:t> Arthur</a:t>
            </a:r>
            <a:endParaRPr lang="en-US" sz="24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Ravie" pitchFamily="82" charset="0"/>
              </a:rPr>
              <a:t>THE MATHEMATICS DEPARTMENT</a:t>
            </a:r>
            <a:endParaRPr lang="en-US" sz="4000" dirty="0">
              <a:latin typeface="Ravie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5486400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NAME</a:t>
            </a:r>
            <a:endParaRPr lang="en-US" sz="2000" dirty="0"/>
          </a:p>
          <a:p>
            <a:r>
              <a:rPr lang="en-US" sz="2000" dirty="0"/>
              <a:t>Mr. Alfred </a:t>
            </a:r>
            <a:r>
              <a:rPr lang="en-US" sz="2000" dirty="0" err="1"/>
              <a:t>Obeng</a:t>
            </a:r>
            <a:r>
              <a:rPr lang="en-US" sz="2000" dirty="0"/>
              <a:t> </a:t>
            </a:r>
            <a:r>
              <a:rPr lang="en-US" sz="2000" dirty="0" err="1"/>
              <a:t>Appiah</a:t>
            </a:r>
            <a:r>
              <a:rPr lang="en-US" sz="2000" dirty="0"/>
              <a:t> </a:t>
            </a:r>
            <a:r>
              <a:rPr lang="en-US" sz="2000" dirty="0" smtClean="0"/>
              <a:t>                    H.O.D</a:t>
            </a:r>
          </a:p>
          <a:p>
            <a:r>
              <a:rPr lang="en-US" sz="2000" dirty="0"/>
              <a:t>Mr. </a:t>
            </a:r>
            <a:r>
              <a:rPr lang="en-US" sz="2000" dirty="0" err="1"/>
              <a:t>Odzeyem</a:t>
            </a:r>
            <a:r>
              <a:rPr lang="en-US" sz="2000" dirty="0"/>
              <a:t> </a:t>
            </a:r>
            <a:r>
              <a:rPr lang="en-US" sz="2000" dirty="0" smtClean="0"/>
              <a:t>Eric                                  </a:t>
            </a:r>
            <a:r>
              <a:rPr lang="en-US" sz="2000" dirty="0"/>
              <a:t>SECRETARY </a:t>
            </a:r>
            <a:endParaRPr lang="en-US" sz="2000" dirty="0" smtClean="0"/>
          </a:p>
          <a:p>
            <a:r>
              <a:rPr lang="en-US" sz="2000" dirty="0"/>
              <a:t>Mr. </a:t>
            </a:r>
            <a:r>
              <a:rPr lang="en-US" sz="2000" dirty="0" err="1"/>
              <a:t>Ametepee</a:t>
            </a:r>
            <a:r>
              <a:rPr lang="en-US" sz="2000" dirty="0"/>
              <a:t> Johnson</a:t>
            </a:r>
            <a:endParaRPr lang="en-US" sz="2000" dirty="0" smtClean="0"/>
          </a:p>
          <a:p>
            <a:r>
              <a:rPr lang="en-US" sz="2000" dirty="0"/>
              <a:t>Mr. </a:t>
            </a:r>
            <a:r>
              <a:rPr lang="en-US" sz="2000" dirty="0" err="1"/>
              <a:t>Annor</a:t>
            </a:r>
            <a:r>
              <a:rPr lang="en-US" sz="2000" dirty="0"/>
              <a:t> K. </a:t>
            </a:r>
            <a:r>
              <a:rPr lang="en-US" sz="2000" dirty="0" smtClean="0"/>
              <a:t>Benjamin</a:t>
            </a:r>
          </a:p>
          <a:p>
            <a:r>
              <a:rPr lang="en-US" sz="2000" dirty="0"/>
              <a:t>Mr. </a:t>
            </a:r>
            <a:r>
              <a:rPr lang="en-US" sz="2000" dirty="0" err="1"/>
              <a:t>Essuman</a:t>
            </a:r>
            <a:r>
              <a:rPr lang="en-US" sz="2000" dirty="0"/>
              <a:t> </a:t>
            </a:r>
            <a:r>
              <a:rPr lang="en-US" sz="2000" dirty="0" smtClean="0"/>
              <a:t>Emmanuel</a:t>
            </a:r>
          </a:p>
          <a:p>
            <a:r>
              <a:rPr lang="en-US" sz="2000" dirty="0"/>
              <a:t>Mr. </a:t>
            </a:r>
            <a:r>
              <a:rPr lang="en-US" sz="2000" dirty="0" err="1"/>
              <a:t>Sangmortey</a:t>
            </a:r>
            <a:r>
              <a:rPr lang="en-US" sz="2000" dirty="0"/>
              <a:t> </a:t>
            </a:r>
            <a:r>
              <a:rPr lang="en-US" sz="2000" dirty="0" smtClean="0"/>
              <a:t>Robert</a:t>
            </a:r>
          </a:p>
          <a:p>
            <a:r>
              <a:rPr lang="en-US" sz="2000" dirty="0"/>
              <a:t>Mr. </a:t>
            </a:r>
            <a:r>
              <a:rPr lang="en-US" sz="2000" dirty="0" err="1"/>
              <a:t>Omari</a:t>
            </a:r>
            <a:r>
              <a:rPr lang="en-US" sz="2000" dirty="0"/>
              <a:t> </a:t>
            </a:r>
            <a:r>
              <a:rPr lang="en-US" sz="2000" dirty="0" err="1" smtClean="0"/>
              <a:t>Aboagye</a:t>
            </a:r>
            <a:endParaRPr lang="en-US" sz="2000" dirty="0" smtClean="0"/>
          </a:p>
          <a:p>
            <a:r>
              <a:rPr lang="en-US" sz="2000" dirty="0"/>
              <a:t>Mr. Victor </a:t>
            </a:r>
            <a:r>
              <a:rPr lang="en-US" sz="2000" dirty="0" err="1" smtClean="0"/>
              <a:t>Dumolga</a:t>
            </a:r>
            <a:endParaRPr lang="en-US" sz="2000" dirty="0" smtClean="0"/>
          </a:p>
          <a:p>
            <a:r>
              <a:rPr lang="en-US" sz="2000" dirty="0"/>
              <a:t>Mr. </a:t>
            </a:r>
            <a:r>
              <a:rPr lang="en-US" sz="2000" dirty="0" err="1"/>
              <a:t>Acheampong</a:t>
            </a:r>
            <a:r>
              <a:rPr lang="en-US" sz="2000" dirty="0"/>
              <a:t> </a:t>
            </a:r>
            <a:r>
              <a:rPr lang="en-US" sz="2000" dirty="0" smtClean="0"/>
              <a:t>Emmanuel</a:t>
            </a:r>
          </a:p>
          <a:p>
            <a:r>
              <a:rPr lang="en-US" sz="2000" dirty="0"/>
              <a:t>Miss. </a:t>
            </a:r>
            <a:r>
              <a:rPr lang="en-US" sz="2000" dirty="0" err="1"/>
              <a:t>Essuman</a:t>
            </a:r>
            <a:r>
              <a:rPr lang="en-US" sz="2000" dirty="0"/>
              <a:t> </a:t>
            </a:r>
            <a:r>
              <a:rPr lang="en-US" sz="2000" dirty="0" smtClean="0"/>
              <a:t>Felicia</a:t>
            </a:r>
          </a:p>
          <a:p>
            <a:r>
              <a:rPr lang="en-US" sz="2000" dirty="0"/>
              <a:t>Mr. </a:t>
            </a:r>
            <a:r>
              <a:rPr lang="en-US" sz="2000" dirty="0" err="1"/>
              <a:t>Acheampong</a:t>
            </a:r>
            <a:r>
              <a:rPr lang="en-US" sz="2000" dirty="0"/>
              <a:t> Francis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 ripping yarn too" pitchFamily="2" charset="0"/>
              </a:rPr>
              <a:t>SOCIAL SCIENCE DEPARTMENT</a:t>
            </a:r>
            <a:endParaRPr lang="en-US" dirty="0">
              <a:latin typeface="a ripping yarn too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8000" dirty="0" smtClean="0"/>
              <a:t>NAME           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Miss </a:t>
            </a:r>
            <a:r>
              <a:rPr lang="en-US" sz="7200" dirty="0" err="1"/>
              <a:t>Kpormasi</a:t>
            </a:r>
            <a:r>
              <a:rPr lang="en-US" sz="7200" dirty="0"/>
              <a:t> </a:t>
            </a:r>
            <a:r>
              <a:rPr lang="en-US" sz="7200" dirty="0" smtClean="0"/>
              <a:t>Justine                  H.O.D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Rev. </a:t>
            </a:r>
            <a:r>
              <a:rPr lang="en-US" sz="7200" dirty="0" err="1"/>
              <a:t>Baah</a:t>
            </a:r>
            <a:r>
              <a:rPr lang="en-US" sz="7200" dirty="0"/>
              <a:t> </a:t>
            </a:r>
            <a:r>
              <a:rPr lang="en-US" sz="7200" dirty="0" err="1" smtClean="0"/>
              <a:t>Abekah</a:t>
            </a:r>
            <a:r>
              <a:rPr lang="en-US" sz="7200" dirty="0" smtClean="0"/>
              <a:t>                           C.R.S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Mr. </a:t>
            </a:r>
            <a:r>
              <a:rPr lang="en-US" sz="7200" dirty="0" err="1"/>
              <a:t>Abass</a:t>
            </a:r>
            <a:r>
              <a:rPr lang="en-US" sz="7200" dirty="0"/>
              <a:t> </a:t>
            </a:r>
            <a:r>
              <a:rPr lang="en-US" sz="7200" dirty="0" smtClean="0"/>
              <a:t>Joseph                           Social </a:t>
            </a:r>
            <a:r>
              <a:rPr lang="en-US" sz="7200" dirty="0" err="1" smtClean="0"/>
              <a:t>Studies,CRS</a:t>
            </a:r>
            <a:endParaRPr lang="en-US" sz="7200" dirty="0" smtClean="0"/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Mr. Emmanuel K. </a:t>
            </a:r>
            <a:r>
              <a:rPr lang="en-US" sz="7200" dirty="0" err="1" smtClean="0"/>
              <a:t>Baidoo</a:t>
            </a:r>
            <a:r>
              <a:rPr lang="en-US" sz="7200" dirty="0" smtClean="0"/>
              <a:t>          Economics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Mr. </a:t>
            </a:r>
            <a:r>
              <a:rPr lang="en-US" sz="7200" dirty="0" err="1"/>
              <a:t>Akuffo</a:t>
            </a:r>
            <a:r>
              <a:rPr lang="en-US" sz="7200" dirty="0"/>
              <a:t> </a:t>
            </a:r>
            <a:r>
              <a:rPr lang="en-US" sz="7200" dirty="0" smtClean="0"/>
              <a:t>Felix         </a:t>
            </a:r>
            <a:r>
              <a:rPr lang="en-US" sz="7200" dirty="0" err="1" smtClean="0"/>
              <a:t>Government,History</a:t>
            </a:r>
            <a:endParaRPr lang="en-US" sz="7200" dirty="0" smtClean="0"/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Mr. </a:t>
            </a:r>
            <a:r>
              <a:rPr lang="en-US" sz="7200" dirty="0" err="1"/>
              <a:t>Tedeku</a:t>
            </a:r>
            <a:r>
              <a:rPr lang="en-US" sz="7200" dirty="0"/>
              <a:t> </a:t>
            </a:r>
            <a:r>
              <a:rPr lang="en-US" sz="7200" dirty="0" smtClean="0"/>
              <a:t>C.E.M.K    </a:t>
            </a:r>
            <a:r>
              <a:rPr lang="en-US" sz="7200" dirty="0" err="1" smtClean="0"/>
              <a:t>Geography,Social</a:t>
            </a:r>
            <a:r>
              <a:rPr lang="en-US" sz="7200" dirty="0" smtClean="0"/>
              <a:t> Studies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Mr. Samuel K. </a:t>
            </a:r>
            <a:r>
              <a:rPr lang="en-US" sz="7200" dirty="0" err="1" smtClean="0"/>
              <a:t>Asamoah</a:t>
            </a:r>
            <a:r>
              <a:rPr lang="en-US" sz="7200" dirty="0" smtClean="0"/>
              <a:t> </a:t>
            </a:r>
            <a:r>
              <a:rPr lang="en-US" sz="7200" dirty="0" err="1" smtClean="0"/>
              <a:t>Geography,Social</a:t>
            </a:r>
            <a:r>
              <a:rPr lang="en-US" sz="7200" dirty="0" smtClean="0"/>
              <a:t> Studies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Miss </a:t>
            </a:r>
            <a:r>
              <a:rPr lang="en-US" sz="7200" dirty="0" err="1" smtClean="0"/>
              <a:t>KlutseMary</a:t>
            </a:r>
            <a:r>
              <a:rPr lang="en-US" sz="7200" dirty="0"/>
              <a:t> </a:t>
            </a:r>
            <a:r>
              <a:rPr lang="en-US" sz="7200" dirty="0" smtClean="0"/>
              <a:t>                            Social Studies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Miss </a:t>
            </a:r>
            <a:r>
              <a:rPr lang="en-US" sz="7200" dirty="0" err="1"/>
              <a:t>Dede</a:t>
            </a:r>
            <a:r>
              <a:rPr lang="en-US" sz="7200" dirty="0"/>
              <a:t> Beatrice </a:t>
            </a:r>
            <a:r>
              <a:rPr lang="en-US" sz="7200" dirty="0" err="1" smtClean="0"/>
              <a:t>Benefor</a:t>
            </a:r>
            <a:r>
              <a:rPr lang="en-US" sz="7200" dirty="0"/>
              <a:t> </a:t>
            </a:r>
            <a:r>
              <a:rPr lang="en-US" sz="7200" dirty="0" smtClean="0"/>
              <a:t>       Social Studies</a:t>
            </a:r>
          </a:p>
          <a:p>
            <a:pPr>
              <a:buNone/>
            </a:pPr>
            <a:endParaRPr lang="en-US" sz="5500" dirty="0" smtClean="0"/>
          </a:p>
          <a:p>
            <a:pPr>
              <a:buFont typeface="Courier New" pitchFamily="49" charset="0"/>
              <a:buChar char="o"/>
            </a:pPr>
            <a:endParaRPr lang="en-US" sz="1600" dirty="0" smtClean="0"/>
          </a:p>
          <a:p>
            <a:pPr>
              <a:buFont typeface="Courier New" pitchFamily="49" charset="0"/>
              <a:buChar char="o"/>
            </a:pPr>
            <a:endParaRPr lang="en-US" sz="18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5029200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8000" dirty="0" smtClean="0"/>
              <a:t>NAME</a:t>
            </a:r>
            <a:r>
              <a:rPr lang="en-US" sz="11200" dirty="0" smtClean="0"/>
              <a:t>              </a:t>
            </a:r>
            <a:endParaRPr lang="en-US" sz="8000" dirty="0" smtClean="0"/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Miss </a:t>
            </a:r>
            <a:r>
              <a:rPr lang="en-US" sz="7200" dirty="0" err="1"/>
              <a:t>Getrude</a:t>
            </a:r>
            <a:r>
              <a:rPr lang="en-US" sz="7200" dirty="0"/>
              <a:t> </a:t>
            </a:r>
            <a:r>
              <a:rPr lang="en-US" sz="7200" dirty="0" err="1" smtClean="0"/>
              <a:t>Amo-Larbi</a:t>
            </a:r>
            <a:r>
              <a:rPr lang="en-US" sz="7200" dirty="0"/>
              <a:t> </a:t>
            </a:r>
            <a:r>
              <a:rPr lang="en-US" sz="7200" dirty="0" smtClean="0"/>
              <a:t>             Social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/>
              <a:t>Mr. C.S </a:t>
            </a:r>
            <a:r>
              <a:rPr lang="en-US" sz="7200" dirty="0" err="1" smtClean="0"/>
              <a:t>Drah</a:t>
            </a:r>
            <a:r>
              <a:rPr lang="en-US" sz="7200" dirty="0"/>
              <a:t> </a:t>
            </a:r>
            <a:r>
              <a:rPr lang="en-US" sz="7200" dirty="0" smtClean="0"/>
              <a:t>                          Economics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 smtClean="0"/>
              <a:t>Mr. </a:t>
            </a:r>
            <a:r>
              <a:rPr lang="en-US" sz="7200" dirty="0" err="1" smtClean="0"/>
              <a:t>Baafi</a:t>
            </a:r>
            <a:r>
              <a:rPr lang="en-US" sz="7200" dirty="0" smtClean="0"/>
              <a:t> Prince                       Economics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 smtClean="0"/>
              <a:t>Mr. </a:t>
            </a:r>
            <a:r>
              <a:rPr lang="en-US" sz="7200" dirty="0" err="1" smtClean="0"/>
              <a:t>Asare</a:t>
            </a:r>
            <a:r>
              <a:rPr lang="en-US" sz="7200" dirty="0" smtClean="0"/>
              <a:t> Georg                        Economics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 smtClean="0"/>
              <a:t>Mr. Daniel </a:t>
            </a:r>
            <a:r>
              <a:rPr lang="en-US" sz="7200" dirty="0" err="1" smtClean="0"/>
              <a:t>Ohene</a:t>
            </a:r>
            <a:r>
              <a:rPr lang="en-US" sz="7200" dirty="0" smtClean="0"/>
              <a:t> Adams Government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 smtClean="0"/>
              <a:t>Mr. Daniel </a:t>
            </a:r>
            <a:r>
              <a:rPr lang="en-US" sz="7200" dirty="0" err="1" smtClean="0"/>
              <a:t>Ohene</a:t>
            </a:r>
            <a:r>
              <a:rPr lang="en-US" sz="7200" dirty="0" smtClean="0"/>
              <a:t> Adams Government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 smtClean="0"/>
              <a:t>Mr. </a:t>
            </a:r>
            <a:r>
              <a:rPr lang="en-US" sz="7200" dirty="0" err="1" smtClean="0"/>
              <a:t>Osei</a:t>
            </a:r>
            <a:r>
              <a:rPr lang="en-US" sz="7200" dirty="0" smtClean="0"/>
              <a:t> Tutu                         Economics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 smtClean="0"/>
              <a:t>Mr. Kofi Dom-Anil                          Social Studies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 smtClean="0"/>
              <a:t>Mr. </a:t>
            </a:r>
            <a:r>
              <a:rPr lang="en-US" sz="7200" dirty="0" err="1" smtClean="0"/>
              <a:t>Dartey</a:t>
            </a:r>
            <a:r>
              <a:rPr lang="en-US" sz="7200" dirty="0" smtClean="0"/>
              <a:t> Lawrence                            Social Studies</a:t>
            </a:r>
          </a:p>
          <a:p>
            <a:pPr>
              <a:buNone/>
            </a:pPr>
            <a:r>
              <a:rPr lang="en-US" sz="7200" dirty="0" smtClean="0"/>
              <a:t> </a:t>
            </a:r>
          </a:p>
          <a:p>
            <a:pPr>
              <a:buFont typeface="Courier New" pitchFamily="49" charset="0"/>
              <a:buChar char="o"/>
            </a:pPr>
            <a:endParaRPr lang="en-US" sz="1600" dirty="0" smtClean="0"/>
          </a:p>
          <a:p>
            <a:pPr>
              <a:buFont typeface="Courier New" pitchFamily="49" charset="0"/>
              <a:buChar char="o"/>
            </a:pPr>
            <a:endParaRPr lang="en-US" sz="1600" dirty="0" smtClean="0"/>
          </a:p>
          <a:p>
            <a:pPr>
              <a:buFont typeface="Courier New" pitchFamily="49" charset="0"/>
              <a:buChar char="o"/>
            </a:pPr>
            <a:endParaRPr lang="en-US" sz="1600" dirty="0" smtClean="0"/>
          </a:p>
          <a:p>
            <a:pPr>
              <a:buFont typeface="Courier New" pitchFamily="49" charset="0"/>
              <a:buChar char="o"/>
            </a:pPr>
            <a:endParaRPr lang="en-US" sz="1600" dirty="0" smtClean="0"/>
          </a:p>
          <a:p>
            <a:pPr>
              <a:buFont typeface="Courier New" pitchFamily="49" charset="0"/>
              <a:buChar char="o"/>
            </a:pPr>
            <a:endParaRPr lang="en-US" sz="1600" dirty="0" smtClean="0"/>
          </a:p>
          <a:p>
            <a:pPr>
              <a:buFont typeface="Courier New" pitchFamily="49" charset="0"/>
              <a:buChar char="o"/>
            </a:pPr>
            <a:endParaRPr lang="en-US" sz="1600" dirty="0" smtClean="0"/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7315200" cy="41148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Miss. </a:t>
            </a:r>
            <a:r>
              <a:rPr lang="en-US" sz="2000" dirty="0" err="1" smtClean="0">
                <a:solidFill>
                  <a:schemeClr val="tx1"/>
                </a:solidFill>
              </a:rPr>
              <a:t>Adu</a:t>
            </a:r>
            <a:r>
              <a:rPr lang="en-US" sz="2000" dirty="0" smtClean="0">
                <a:solidFill>
                  <a:schemeClr val="tx1"/>
                </a:solidFill>
              </a:rPr>
              <a:t> Mary</a:t>
            </a:r>
            <a:r>
              <a:rPr lang="en-US" sz="2000" dirty="0">
                <a:solidFill>
                  <a:schemeClr val="tx1"/>
                </a:solidFill>
              </a:rPr>
              <a:t>         </a:t>
            </a:r>
            <a:r>
              <a:rPr lang="en-US" sz="2000" dirty="0" smtClean="0">
                <a:solidFill>
                  <a:schemeClr val="tx1"/>
                </a:solidFill>
              </a:rPr>
              <a:t>	G.K.A</a:t>
            </a:r>
            <a:r>
              <a:rPr lang="en-US" sz="2000" dirty="0">
                <a:solidFill>
                  <a:schemeClr val="tx1"/>
                </a:solidFill>
              </a:rPr>
              <a:t>  </a:t>
            </a:r>
            <a:r>
              <a:rPr lang="en-US" sz="2000" dirty="0" smtClean="0">
                <a:solidFill>
                  <a:schemeClr val="tx1"/>
                </a:solidFill>
              </a:rPr>
              <a:t>(H.O.D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Mr. </a:t>
            </a:r>
            <a:r>
              <a:rPr lang="en-US" sz="2000" dirty="0" err="1" smtClean="0">
                <a:solidFill>
                  <a:schemeClr val="tx1"/>
                </a:solidFill>
              </a:rPr>
              <a:t>Otibu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Akuffo</a:t>
            </a:r>
            <a:r>
              <a:rPr lang="en-US" sz="2000" dirty="0" smtClean="0">
                <a:solidFill>
                  <a:schemeClr val="tx1"/>
                </a:solidFill>
              </a:rPr>
              <a:t>    	Graphics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Mr. </a:t>
            </a:r>
            <a:r>
              <a:rPr lang="en-US" sz="2000" dirty="0" err="1" smtClean="0">
                <a:solidFill>
                  <a:schemeClr val="tx1"/>
                </a:solidFill>
              </a:rPr>
              <a:t>Akonnor</a:t>
            </a:r>
            <a:r>
              <a:rPr lang="en-US" sz="2000" dirty="0" smtClean="0">
                <a:solidFill>
                  <a:schemeClr val="tx1"/>
                </a:solidFill>
              </a:rPr>
              <a:t> O. </a:t>
            </a:r>
            <a:r>
              <a:rPr lang="en-US" sz="2000" dirty="0" smtClean="0">
                <a:solidFill>
                  <a:schemeClr val="tx1"/>
                </a:solidFill>
              </a:rPr>
              <a:t>Samuel	Ceramics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Mr. </a:t>
            </a:r>
            <a:r>
              <a:rPr lang="en-US" sz="2000" dirty="0" err="1" smtClean="0">
                <a:solidFill>
                  <a:schemeClr val="tx1"/>
                </a:solidFill>
              </a:rPr>
              <a:t>Osei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Adjei</a:t>
            </a:r>
            <a:r>
              <a:rPr lang="en-US" sz="2000" dirty="0" smtClean="0">
                <a:solidFill>
                  <a:schemeClr val="tx1"/>
                </a:solidFill>
              </a:rPr>
              <a:t> Dennis     </a:t>
            </a:r>
            <a:r>
              <a:rPr lang="en-US" sz="2000" dirty="0" smtClean="0">
                <a:solidFill>
                  <a:schemeClr val="tx1"/>
                </a:solidFill>
              </a:rPr>
              <a:t>Graphics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1"/>
            <a:ext cx="8610600" cy="990600"/>
          </a:xfrm>
        </p:spPr>
        <p:txBody>
          <a:bodyPr/>
          <a:lstStyle/>
          <a:p>
            <a:r>
              <a:rPr lang="en-US" dirty="0" smtClean="0">
                <a:latin typeface="Letter Set C" pitchFamily="2" charset="0"/>
              </a:rPr>
              <a:t>VISUAL ARTS DEPARTMENT</a:t>
            </a:r>
            <a:endParaRPr lang="en-US" dirty="0">
              <a:latin typeface="Letter Set C" pitchFamily="2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>
                <a:latin typeface="Technine" pitchFamily="2" charset="0"/>
              </a:rPr>
              <a:t>AGRIC DEPARTMENT</a:t>
            </a:r>
            <a:endParaRPr lang="en-US" sz="6000" dirty="0">
              <a:latin typeface="Technin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Mr. </a:t>
            </a:r>
            <a:r>
              <a:rPr lang="en-US" sz="2000" dirty="0" err="1" smtClean="0"/>
              <a:t>Ofori</a:t>
            </a:r>
            <a:r>
              <a:rPr lang="en-US" sz="2000" dirty="0" smtClean="0"/>
              <a:t> </a:t>
            </a:r>
            <a:r>
              <a:rPr lang="en-US" sz="2000" dirty="0" err="1" smtClean="0"/>
              <a:t>Koranteng</a:t>
            </a:r>
            <a:r>
              <a:rPr lang="en-US" sz="2000" dirty="0" smtClean="0"/>
              <a:t> Emmanuel                General Agric (H.O.D)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Miss </a:t>
            </a:r>
            <a:r>
              <a:rPr lang="en-US" sz="2000" dirty="0" err="1" smtClean="0"/>
              <a:t>Nyavor</a:t>
            </a:r>
            <a:r>
              <a:rPr lang="en-US" sz="2000" dirty="0" smtClean="0"/>
              <a:t> Roselyn                                   Animal Husbandry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Mr. </a:t>
            </a:r>
            <a:r>
              <a:rPr lang="en-US" sz="2000" dirty="0" err="1" smtClean="0"/>
              <a:t>Gharbin</a:t>
            </a:r>
            <a:r>
              <a:rPr lang="en-US" sz="2000" dirty="0" smtClean="0"/>
              <a:t> Emmanuel </a:t>
            </a:r>
            <a:r>
              <a:rPr lang="en-US" sz="2000" dirty="0" err="1" smtClean="0"/>
              <a:t>Kojo</a:t>
            </a:r>
            <a:r>
              <a:rPr lang="en-US" sz="2000" dirty="0" smtClean="0"/>
              <a:t> 	              </a:t>
            </a:r>
            <a:r>
              <a:rPr lang="en-US" sz="2000" dirty="0" smtClean="0"/>
              <a:t>     General </a:t>
            </a:r>
            <a:r>
              <a:rPr lang="en-US" sz="2000" dirty="0" smtClean="0"/>
              <a:t>Agric, Animal Husbandry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Mr. </a:t>
            </a:r>
            <a:r>
              <a:rPr lang="en-US" sz="2000" dirty="0" err="1" smtClean="0"/>
              <a:t>Asumadu</a:t>
            </a:r>
            <a:r>
              <a:rPr lang="en-US" sz="2000" dirty="0" smtClean="0"/>
              <a:t> S. Emmanuel                   </a:t>
            </a:r>
            <a:r>
              <a:rPr lang="en-US" sz="2000" dirty="0" smtClean="0"/>
              <a:t>    General </a:t>
            </a:r>
            <a:r>
              <a:rPr lang="en-US" sz="2000" dirty="0" smtClean="0"/>
              <a:t>Agric, Animal Husbandry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Mr. </a:t>
            </a:r>
            <a:r>
              <a:rPr lang="en-US" sz="2000" dirty="0" err="1" smtClean="0"/>
              <a:t>Ofori</a:t>
            </a:r>
            <a:r>
              <a:rPr lang="en-US" sz="2000" dirty="0" smtClean="0"/>
              <a:t> </a:t>
            </a:r>
            <a:r>
              <a:rPr lang="en-US" sz="2000" dirty="0" err="1" smtClean="0"/>
              <a:t>Koranteng</a:t>
            </a:r>
            <a:r>
              <a:rPr lang="en-US" sz="2000" dirty="0" smtClean="0"/>
              <a:t> Solomon               </a:t>
            </a:r>
            <a:r>
              <a:rPr lang="en-US" sz="2000" smtClean="0"/>
              <a:t> </a:t>
            </a:r>
            <a:r>
              <a:rPr lang="en-US" sz="2000" smtClean="0"/>
              <a:t>    Animal </a:t>
            </a:r>
            <a:r>
              <a:rPr lang="en-US" sz="2000" dirty="0" smtClean="0"/>
              <a:t>Husbandry</a:t>
            </a:r>
            <a:endParaRPr lang="en-US" sz="2000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a Papa" pitchFamily="2" charset="0"/>
              </a:rPr>
              <a:t>BUSINESS DEPARTMENT</a:t>
            </a:r>
            <a:endParaRPr lang="en-US" sz="5400" dirty="0">
              <a:latin typeface="a Pap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Mr. </a:t>
            </a:r>
            <a:r>
              <a:rPr lang="en-US" sz="2400" dirty="0" err="1" smtClean="0"/>
              <a:t>Obeng</a:t>
            </a:r>
            <a:r>
              <a:rPr lang="en-US" sz="2400" dirty="0" smtClean="0"/>
              <a:t> </a:t>
            </a:r>
            <a:r>
              <a:rPr lang="en-US" sz="2400" dirty="0" err="1" smtClean="0"/>
              <a:t>Asamoah</a:t>
            </a:r>
            <a:r>
              <a:rPr lang="en-US" sz="2400" dirty="0" smtClean="0"/>
              <a:t>                                H.O.D</a:t>
            </a:r>
          </a:p>
          <a:p>
            <a:r>
              <a:rPr lang="en-US" sz="2400" dirty="0" smtClean="0"/>
              <a:t>Mr. </a:t>
            </a:r>
            <a:r>
              <a:rPr lang="en-US" sz="2400" dirty="0" err="1" smtClean="0"/>
              <a:t>Adjei</a:t>
            </a:r>
            <a:r>
              <a:rPr lang="en-US" sz="2400" dirty="0" smtClean="0"/>
              <a:t> Foster                                        Financial Accounting</a:t>
            </a:r>
          </a:p>
          <a:p>
            <a:r>
              <a:rPr lang="en-US" sz="2400" dirty="0" smtClean="0"/>
              <a:t>Mr. </a:t>
            </a:r>
            <a:r>
              <a:rPr lang="en-US" sz="2400" dirty="0" err="1" smtClean="0"/>
              <a:t>Adawroma</a:t>
            </a:r>
            <a:r>
              <a:rPr lang="en-US" sz="2400" dirty="0" smtClean="0"/>
              <a:t> Joseph                             Financial &amp; Cost Acct.</a:t>
            </a:r>
          </a:p>
          <a:p>
            <a:r>
              <a:rPr lang="en-US" sz="2400" dirty="0" smtClean="0"/>
              <a:t>Mr. A. </a:t>
            </a:r>
            <a:r>
              <a:rPr lang="en-US" sz="2400" dirty="0" err="1" smtClean="0"/>
              <a:t>Koranteng</a:t>
            </a:r>
            <a:r>
              <a:rPr lang="en-US" sz="2400" dirty="0" smtClean="0"/>
              <a:t> </a:t>
            </a:r>
            <a:r>
              <a:rPr lang="en-US" sz="2400" dirty="0" err="1" smtClean="0"/>
              <a:t>Akwafo</a:t>
            </a:r>
            <a:r>
              <a:rPr lang="en-US" sz="2400" dirty="0" smtClean="0"/>
              <a:t>                        Business </a:t>
            </a:r>
            <a:r>
              <a:rPr lang="en-US" sz="2400" dirty="0" err="1" smtClean="0"/>
              <a:t>Mangement</a:t>
            </a:r>
            <a:endParaRPr lang="en-US" sz="2400" dirty="0" smtClean="0"/>
          </a:p>
          <a:p>
            <a:r>
              <a:rPr lang="en-US" sz="2400" dirty="0" smtClean="0"/>
              <a:t>Mr. </a:t>
            </a:r>
            <a:r>
              <a:rPr lang="en-US" sz="2400" dirty="0" err="1" smtClean="0"/>
              <a:t>Aboagye</a:t>
            </a:r>
            <a:r>
              <a:rPr lang="en-US" sz="2400" dirty="0" smtClean="0"/>
              <a:t> </a:t>
            </a:r>
            <a:r>
              <a:rPr lang="en-US" sz="2400" dirty="0" err="1" smtClean="0"/>
              <a:t>Amponsah</a:t>
            </a:r>
            <a:r>
              <a:rPr lang="en-US" sz="2400" dirty="0" smtClean="0"/>
              <a:t> E.                     Typing, C.O.D</a:t>
            </a:r>
          </a:p>
          <a:p>
            <a:r>
              <a:rPr lang="en-US" sz="2400" dirty="0" smtClean="0"/>
              <a:t>Mr. </a:t>
            </a:r>
            <a:r>
              <a:rPr lang="en-US" sz="2400" dirty="0" err="1" smtClean="0"/>
              <a:t>Gladza</a:t>
            </a:r>
            <a:r>
              <a:rPr lang="en-US" sz="2400" dirty="0" smtClean="0"/>
              <a:t> Felix K.                                    BM, C.O.D</a:t>
            </a:r>
          </a:p>
          <a:p>
            <a:r>
              <a:rPr lang="en-US" sz="2400" dirty="0" smtClean="0"/>
              <a:t>Mr. </a:t>
            </a:r>
            <a:r>
              <a:rPr lang="en-US" sz="2400" dirty="0" err="1" smtClean="0"/>
              <a:t>Owusu</a:t>
            </a:r>
            <a:r>
              <a:rPr lang="en-US" sz="2400" dirty="0" smtClean="0"/>
              <a:t> </a:t>
            </a:r>
            <a:r>
              <a:rPr lang="en-US" sz="2400" dirty="0" err="1" smtClean="0"/>
              <a:t>Afriyie</a:t>
            </a:r>
            <a:r>
              <a:rPr lang="en-US" sz="2400" dirty="0" smtClean="0"/>
              <a:t> Isaac                          Cost Accounting</a:t>
            </a:r>
            <a:endParaRPr lang="en-US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259</TotalTime>
  <Words>236</Words>
  <Application>Microsoft Office PowerPoint</Application>
  <PresentationFormat>On-screen Show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OKUAPEMMAN SCHOOL</vt:lpstr>
      <vt:lpstr>THE SCIENCE DEPARTMENT</vt:lpstr>
      <vt:lpstr>THE P.E DEPARTMENT</vt:lpstr>
      <vt:lpstr>THE ICT DEPARTMENT</vt:lpstr>
      <vt:lpstr>THE MATHEMATICS DEPARTMENT</vt:lpstr>
      <vt:lpstr>SOCIAL SCIENCE DEPARTMENT</vt:lpstr>
      <vt:lpstr>VISUAL ARTS DEPARTMENT</vt:lpstr>
      <vt:lpstr>AGRIC DEPARTMENT</vt:lpstr>
      <vt:lpstr>BUSINESS DEPARTMENT</vt:lpstr>
      <vt:lpstr>HOME ECONOMICS DEPARTMENT</vt:lpstr>
      <vt:lpstr>LANGUAGES DEPARTMENT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OKUAPEMMAN SCHOOL</dc:title>
  <dc:creator>okuas</dc:creator>
  <cp:lastModifiedBy>okuas</cp:lastModifiedBy>
  <cp:revision>30</cp:revision>
  <dcterms:created xsi:type="dcterms:W3CDTF">2013-01-30T17:26:32Z</dcterms:created>
  <dcterms:modified xsi:type="dcterms:W3CDTF">2013-02-07T13:50:36Z</dcterms:modified>
</cp:coreProperties>
</file>